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76" r:id="rId11"/>
    <p:sldId id="277" r:id="rId12"/>
    <p:sldId id="268" r:id="rId13"/>
    <p:sldId id="27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96"/>
    <a:srgbClr val="E70B35"/>
    <a:srgbClr val="26BBAA"/>
    <a:srgbClr val="F08684"/>
    <a:srgbClr val="01B6E1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6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2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file/tR9yy4bJovY6zZs9GEociP/%EB%B0%9C%EA%B1%B8%EC%9D%8C?type=design&amp;node-id=0-1&amp;t=CrRQZK0Kv26sv4sC-0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50349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4876800" y="1271412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2567787" y="2774348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>
            <a:off x="2567787" y="3795379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마커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>
            <a:off x="1486248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>
            <a:off x="3709883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7212035" y="2777709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7212035" y="3783082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609600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847134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375764" y="1349386"/>
            <a:ext cx="540911" cy="23090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6696206" y="1337955"/>
            <a:ext cx="544272" cy="23352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endCxn id="10" idx="0"/>
          </p:cNvCxnSpPr>
          <p:nvPr/>
        </p:nvCxnSpPr>
        <p:spPr>
          <a:xfrm>
            <a:off x="3486150" y="3361995"/>
            <a:ext cx="5562" cy="433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endCxn id="26" idx="0"/>
          </p:cNvCxnSpPr>
          <p:nvPr/>
        </p:nvCxnSpPr>
        <p:spPr>
          <a:xfrm>
            <a:off x="8124825" y="3361995"/>
            <a:ext cx="11135" cy="421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stCxn id="10" idx="2"/>
            <a:endCxn id="15" idx="0"/>
          </p:cNvCxnSpPr>
          <p:nvPr/>
        </p:nvCxnSpPr>
        <p:spPr>
          <a:xfrm rot="5400000">
            <a:off x="2724614" y="4068586"/>
            <a:ext cx="452659" cy="1081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3836431" y="4038307"/>
            <a:ext cx="452659" cy="11420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rot="5400000">
            <a:off x="7345465" y="4045190"/>
            <a:ext cx="464956" cy="1116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stCxn id="26" idx="2"/>
            <a:endCxn id="28" idx="0"/>
          </p:cNvCxnSpPr>
          <p:nvPr/>
        </p:nvCxnSpPr>
        <p:spPr>
          <a:xfrm rot="16200000" flipH="1">
            <a:off x="8533134" y="3973554"/>
            <a:ext cx="464956" cy="12593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795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68D377B-DAD4-E913-3DFF-86556AB9A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96" y="1664149"/>
            <a:ext cx="6324044" cy="42160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7579311" y="1771650"/>
            <a:ext cx="4374564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7972425" y="2341182"/>
            <a:ext cx="3981450" cy="2062103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 소개와 전국 지도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오른쪽 위 버튼을 누르면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Home,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개발자 소개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마이페이지로 들어갈 수 있는 네비게이션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전국 지도 안 세부지역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광역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특별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을 누르면 세부지도로 이동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5B4A2C-823C-681A-3853-14C40337B2B8}"/>
              </a:ext>
            </a:extLst>
          </p:cNvPr>
          <p:cNvSpPr txBox="1"/>
          <p:nvPr/>
        </p:nvSpPr>
        <p:spPr>
          <a:xfrm>
            <a:off x="7972425" y="4701295"/>
            <a:ext cx="3981450" cy="1077218"/>
          </a:xfrm>
          <a:prstGeom prst="rect">
            <a:avLst/>
          </a:prstGeom>
          <a:solidFill>
            <a:srgbClr val="007996">
              <a:alpha val="3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b="0" i="0" u="none" strike="noStrike" dirty="0">
                <a:effectLst/>
                <a:latin typeface="-apple-system"/>
                <a:hlinkClick r:id="rId3"/>
              </a:rPr>
              <a:t>https://www.figma.com/file/tR9yy4bJovY6zZs9GEociP/%EB%B0%9C%EA%B1%B8%EC%9D%8C?type=design&amp;node-id=0-1&amp;t=CrRQZK0Kv26sv4sC-0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눈물 방울 14">
            <a:extLst>
              <a:ext uri="{FF2B5EF4-FFF2-40B4-BE49-F238E27FC236}">
                <a16:creationId xmlns:a16="http://schemas.microsoft.com/office/drawing/2014/main" id="{901E0AE2-9DA9-3EB4-0273-29EEFA15A14D}"/>
              </a:ext>
            </a:extLst>
          </p:cNvPr>
          <p:cNvSpPr/>
          <p:nvPr/>
        </p:nvSpPr>
        <p:spPr>
          <a:xfrm>
            <a:off x="1692598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821C28-6C74-30A2-C032-845E60611A6A}"/>
              </a:ext>
            </a:extLst>
          </p:cNvPr>
          <p:cNvSpPr/>
          <p:nvPr/>
        </p:nvSpPr>
        <p:spPr>
          <a:xfrm>
            <a:off x="2109999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눈물 방울 27">
            <a:extLst>
              <a:ext uri="{FF2B5EF4-FFF2-40B4-BE49-F238E27FC236}">
                <a16:creationId xmlns:a16="http://schemas.microsoft.com/office/drawing/2014/main" id="{BE334383-8F2A-0788-02D1-FE37A92C18D5}"/>
              </a:ext>
            </a:extLst>
          </p:cNvPr>
          <p:cNvSpPr/>
          <p:nvPr/>
        </p:nvSpPr>
        <p:spPr>
          <a:xfrm>
            <a:off x="4986046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AB8B64A-FAF0-D327-320D-EAF7FE5862E2}"/>
              </a:ext>
            </a:extLst>
          </p:cNvPr>
          <p:cNvSpPr/>
          <p:nvPr/>
        </p:nvSpPr>
        <p:spPr>
          <a:xfrm>
            <a:off x="5403447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눈물 방울 32">
            <a:extLst>
              <a:ext uri="{FF2B5EF4-FFF2-40B4-BE49-F238E27FC236}">
                <a16:creationId xmlns:a16="http://schemas.microsoft.com/office/drawing/2014/main" id="{5D7ABEB1-CCA3-8C40-F826-87B5118EB4F4}"/>
              </a:ext>
            </a:extLst>
          </p:cNvPr>
          <p:cNvSpPr/>
          <p:nvPr/>
        </p:nvSpPr>
        <p:spPr>
          <a:xfrm>
            <a:off x="8279494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D557BB1-8D62-5214-BE4C-B0E4BD98AB8A}"/>
              </a:ext>
            </a:extLst>
          </p:cNvPr>
          <p:cNvSpPr/>
          <p:nvPr/>
        </p:nvSpPr>
        <p:spPr>
          <a:xfrm>
            <a:off x="8696895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2294174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153802" y="2927400"/>
            <a:ext cx="3688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여러 여가활동 중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여행에 대한 관심도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 높아지고 있다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332542" y="4042490"/>
            <a:ext cx="33313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이에 따라 </a:t>
            </a:r>
            <a:r>
              <a:rPr lang="ko-KR" altLang="en-US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국내의 여행지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를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쉽게 찾아보고 공유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하는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여행 전용 </a:t>
            </a:r>
            <a:r>
              <a:rPr lang="en-US" altLang="ko-KR" b="1" dirty="0" err="1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필요하다 생각되어 만들게 되었다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0E98DF9A-4416-3E7A-CCA1-CEC4400E97E3}"/>
              </a:ext>
            </a:extLst>
          </p:cNvPr>
          <p:cNvSpPr/>
          <p:nvPr/>
        </p:nvSpPr>
        <p:spPr>
          <a:xfrm>
            <a:off x="1880676" y="3889929"/>
            <a:ext cx="1556578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강릉 </a:t>
            </a:r>
            <a:r>
              <a:rPr lang="ko-KR" altLang="en-US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사천진해변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원호 3">
            <a:extLst>
              <a:ext uri="{FF2B5EF4-FFF2-40B4-BE49-F238E27FC236}">
                <a16:creationId xmlns:a16="http://schemas.microsoft.com/office/drawing/2014/main" id="{9946F2E6-B6E6-AC9F-B5FD-B32C45027C99}"/>
              </a:ext>
            </a:extLst>
          </p:cNvPr>
          <p:cNvSpPr/>
          <p:nvPr/>
        </p:nvSpPr>
        <p:spPr>
          <a:xfrm>
            <a:off x="1598216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눈물 방울 7">
            <a:extLst>
              <a:ext uri="{FF2B5EF4-FFF2-40B4-BE49-F238E27FC236}">
                <a16:creationId xmlns:a16="http://schemas.microsoft.com/office/drawing/2014/main" id="{7B9F6905-926F-E4AD-FF13-5CFD9668577A}"/>
              </a:ext>
            </a:extLst>
          </p:cNvPr>
          <p:cNvSpPr/>
          <p:nvPr/>
        </p:nvSpPr>
        <p:spPr>
          <a:xfrm>
            <a:off x="1692598" y="1718217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5214039" y="3880631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4891664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4986046" y="1718217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8406490" y="3889929"/>
            <a:ext cx="1678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8185112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8279494" y="1718217"/>
            <a:ext cx="1932735" cy="1932735"/>
          </a:xfrm>
          <a:prstGeom prst="teardrop">
            <a:avLst/>
          </a:prstGeom>
          <a:blipFill dpi="0" rotWithShape="1">
            <a:blip r:embed="rId4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E9994B53-2AAD-BA9D-EEA7-CA67AB5DB2E6}"/>
              </a:ext>
            </a:extLst>
          </p:cNvPr>
          <p:cNvSpPr/>
          <p:nvPr/>
        </p:nvSpPr>
        <p:spPr>
          <a:xfrm>
            <a:off x="1553339" y="4628811"/>
            <a:ext cx="2211251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최고로 직관적인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여행지 검색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4827884" y="4643604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8063991" y="4628811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지도에서 만나는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 err="1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43651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2281380" y="2440823"/>
            <a:ext cx="7629238" cy="1810517"/>
            <a:chOff x="2167080" y="1761836"/>
            <a:chExt cx="7629238" cy="181051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167081" y="1761836"/>
              <a:ext cx="7629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 err="1">
                  <a:latin typeface="Gowun Batang" pitchFamily="2" charset="-127"/>
                  <a:ea typeface="Gowun Batang" pitchFamily="2" charset="-127"/>
                </a:rPr>
                <a:t>sns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055917" y="2190935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0" y="2773922"/>
              <a:ext cx="7629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 err="1">
                  <a:latin typeface="Gowun Batang" pitchFamily="2" charset="-127"/>
                  <a:ea typeface="Gowun Batang" pitchFamily="2" charset="-127"/>
                </a:rPr>
                <a:t>sns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055916" y="3203021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3" y="5241089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7490" y="202646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64749" y="1241489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34819" y="5869304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381</Words>
  <Application>Microsoft Office PowerPoint</Application>
  <PresentationFormat>와이드스크린</PresentationFormat>
  <Paragraphs>118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-apple-system</vt:lpstr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최윤영</cp:lastModifiedBy>
  <cp:revision>22</cp:revision>
  <dcterms:created xsi:type="dcterms:W3CDTF">2023-02-19T04:40:02Z</dcterms:created>
  <dcterms:modified xsi:type="dcterms:W3CDTF">2023-06-09T10:32:57Z</dcterms:modified>
</cp:coreProperties>
</file>

<file path=docProps/thumbnail.jpeg>
</file>